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>
        <p:scale>
          <a:sx n="142" d="100"/>
          <a:sy n="142" d="100"/>
        </p:scale>
        <p:origin x="84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1C72-5522-403D-A513-29A5ED3042D3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81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825-1F12-49E2-A030-EAD54C64D123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374E-45B7-48EB-A7B7-39B839A1F29D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0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8BE3-2950-43AA-96BB-A768AE4BBF1F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6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4141-04C0-4624-9F2E-8889C32F3444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2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EC78-1DC2-4F11-B561-DCF0B87C134D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42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CAA66-42E9-4984-A3CA-61FA0D335D40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8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09F9-4A15-450B-A0C7-2D2B8DB13C6E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28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153B-1E99-4B90-A2A0-4757127AB91D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4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F7E-DEA0-484D-B047-B43919F0D988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84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4F29-9CCA-429A-B1D0-D4C87BA498B9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68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62EE5-E4BB-4694-A62A-B703A0DEA096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458A43-36B2-45BA-A0BC-325D97B766D3}"/>
              </a:ext>
            </a:extLst>
          </p:cNvPr>
          <p:cNvSpPr txBox="1"/>
          <p:nvPr/>
        </p:nvSpPr>
        <p:spPr>
          <a:xfrm>
            <a:off x="0" y="-416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Comparison with GEMS data for 20221127</a:t>
            </a:r>
            <a:endParaRPr lang="ja-JP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8F9B88E-6697-4070-9479-9BB6AC1BBCC7}"/>
              </a:ext>
            </a:extLst>
          </p:cNvPr>
          <p:cNvCxnSpPr/>
          <p:nvPr/>
        </p:nvCxnSpPr>
        <p:spPr>
          <a:xfrm flipV="1">
            <a:off x="-1" y="642335"/>
            <a:ext cx="9144000" cy="3214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atellite Image1">
            <a:extLst>
              <a:ext uri="{FF2B5EF4-FFF2-40B4-BE49-F238E27FC236}">
                <a16:creationId xmlns:a16="http://schemas.microsoft.com/office/drawing/2014/main" id="{5EE23ABE-8DF4-408E-B8A9-7E047F3C1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6" t="5002" r="10561" b="5994"/>
          <a:stretch/>
        </p:blipFill>
        <p:spPr bwMode="auto">
          <a:xfrm>
            <a:off x="949414" y="736203"/>
            <a:ext cx="2971800" cy="298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F2FEC2B-5FAE-42C9-A533-BFFE19E993D6}"/>
              </a:ext>
            </a:extLst>
          </p:cNvPr>
          <p:cNvSpPr txBox="1"/>
          <p:nvPr/>
        </p:nvSpPr>
        <p:spPr>
          <a:xfrm>
            <a:off x="45963" y="1069551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AOD443</a:t>
            </a:r>
            <a:endParaRPr kumimoji="1" lang="ja-JP" altLang="en-US" dirty="0"/>
          </a:p>
        </p:txBody>
      </p:sp>
      <p:pic>
        <p:nvPicPr>
          <p:cNvPr id="1028" name="Picture 4" descr="Satellite Image1">
            <a:extLst>
              <a:ext uri="{FF2B5EF4-FFF2-40B4-BE49-F238E27FC236}">
                <a16:creationId xmlns:a16="http://schemas.microsoft.com/office/drawing/2014/main" id="{99C6A353-1FE6-41F5-8269-310041439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t="4941" r="9001" b="4156"/>
          <a:stretch/>
        </p:blipFill>
        <p:spPr bwMode="auto">
          <a:xfrm>
            <a:off x="841131" y="3842913"/>
            <a:ext cx="3080083" cy="30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65644B-CF59-43C1-B865-0884637418D8}"/>
              </a:ext>
            </a:extLst>
          </p:cNvPr>
          <p:cNvSpPr txBox="1"/>
          <p:nvPr/>
        </p:nvSpPr>
        <p:spPr>
          <a:xfrm>
            <a:off x="87192" y="4090635"/>
            <a:ext cx="87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SSA443</a:t>
            </a:r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C5CD12-E475-4D3C-A540-73821B153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29" y="976508"/>
            <a:ext cx="4503069" cy="53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ローチャート: 和接合 3">
            <a:extLst>
              <a:ext uri="{FF2B5EF4-FFF2-40B4-BE49-F238E27FC236}">
                <a16:creationId xmlns:a16="http://schemas.microsoft.com/office/drawing/2014/main" id="{145FC0AE-9A10-4F20-B0EA-DA71361D5E23}"/>
              </a:ext>
            </a:extLst>
          </p:cNvPr>
          <p:cNvSpPr/>
          <p:nvPr/>
        </p:nvSpPr>
        <p:spPr>
          <a:xfrm>
            <a:off x="3212933" y="2200282"/>
            <a:ext cx="180000" cy="180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フローチャート: 和接合 13">
            <a:extLst>
              <a:ext uri="{FF2B5EF4-FFF2-40B4-BE49-F238E27FC236}">
                <a16:creationId xmlns:a16="http://schemas.microsoft.com/office/drawing/2014/main" id="{F9C70E7F-B3C5-4DB5-840A-861CA0A55177}"/>
              </a:ext>
            </a:extLst>
          </p:cNvPr>
          <p:cNvSpPr/>
          <p:nvPr/>
        </p:nvSpPr>
        <p:spPr>
          <a:xfrm>
            <a:off x="3160535" y="5295928"/>
            <a:ext cx="180000" cy="180000"/>
          </a:xfrm>
          <a:prstGeom prst="flowChartSummingJunction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B14939-A3A4-48DB-BCF6-98C42E0668B9}"/>
              </a:ext>
            </a:extLst>
          </p:cNvPr>
          <p:cNvSpPr txBox="1"/>
          <p:nvPr/>
        </p:nvSpPr>
        <p:spPr>
          <a:xfrm>
            <a:off x="3052414" y="1950920"/>
            <a:ext cx="68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Chiba</a:t>
            </a:r>
            <a:endParaRPr kumimoji="1" lang="ja-JP" altLang="en-US" sz="1400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3E1AA45-0D36-4040-8D6C-07EA90D5B2F3}"/>
              </a:ext>
            </a:extLst>
          </p:cNvPr>
          <p:cNvSpPr txBox="1"/>
          <p:nvPr/>
        </p:nvSpPr>
        <p:spPr>
          <a:xfrm>
            <a:off x="2962414" y="5006984"/>
            <a:ext cx="681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Chiba</a:t>
            </a:r>
            <a:endParaRPr kumimoji="1" lang="ja-JP" altLang="en-US" sz="1400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BED5943-6F6D-494C-B706-93F0B957B866}"/>
              </a:ext>
            </a:extLst>
          </p:cNvPr>
          <p:cNvCxnSpPr>
            <a:cxnSpLocks/>
          </p:cNvCxnSpPr>
          <p:nvPr/>
        </p:nvCxnSpPr>
        <p:spPr>
          <a:xfrm>
            <a:off x="6405280" y="1335891"/>
            <a:ext cx="0" cy="449340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EEE617-4993-4EBE-8C78-D80C877DC843}"/>
              </a:ext>
            </a:extLst>
          </p:cNvPr>
          <p:cNvSpPr txBox="1"/>
          <p:nvPr/>
        </p:nvSpPr>
        <p:spPr>
          <a:xfrm>
            <a:off x="5511644" y="1335891"/>
            <a:ext cx="953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GEMS obs.</a:t>
            </a:r>
            <a:endParaRPr kumimoji="1" lang="ja-JP" altLang="en-US" sz="1200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DEDF370-7FF9-4B61-A278-9336471C6C63}"/>
              </a:ext>
            </a:extLst>
          </p:cNvPr>
          <p:cNvSpPr txBox="1"/>
          <p:nvPr/>
        </p:nvSpPr>
        <p:spPr>
          <a:xfrm>
            <a:off x="4231219" y="708296"/>
            <a:ext cx="153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skyradiometer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70E701C-A716-47F5-B9ED-CF98BA4D8B59}"/>
              </a:ext>
            </a:extLst>
          </p:cNvPr>
          <p:cNvSpPr txBox="1"/>
          <p:nvPr/>
        </p:nvSpPr>
        <p:spPr>
          <a:xfrm>
            <a:off x="45963" y="700219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GEMS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640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15</Words>
  <Application>Microsoft Office PowerPoint</Application>
  <PresentationFormat>画面に合わせる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 仁士</cp:lastModifiedBy>
  <cp:revision>65</cp:revision>
  <dcterms:created xsi:type="dcterms:W3CDTF">2013-05-01T02:16:19Z</dcterms:created>
  <dcterms:modified xsi:type="dcterms:W3CDTF">2022-11-28T12:50:20Z</dcterms:modified>
</cp:coreProperties>
</file>